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7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19" autoAdjust="0"/>
  </p:normalViewPr>
  <p:slideViewPr>
    <p:cSldViewPr snapToGrid="0">
      <p:cViewPr varScale="1">
        <p:scale>
          <a:sx n="61" d="100"/>
          <a:sy n="61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485073" cy="2078669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u="sng" dirty="0"/>
              <a:t>Second Progress Report</a:t>
            </a:r>
            <a:br>
              <a:rPr lang="en-US" sz="4000" u="sng" dirty="0"/>
            </a:br>
            <a:br>
              <a:rPr lang="en-US" sz="4000" u="sng" dirty="0"/>
            </a:br>
            <a:r>
              <a:rPr lang="en-US" sz="2200" dirty="0"/>
              <a:t>EEI4369 -Mobile Application Development for Android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W.M.D.H.Gunarathna</a:t>
            </a:r>
            <a:endParaRPr lang="en-US" dirty="0"/>
          </a:p>
          <a:p>
            <a:pPr algn="l"/>
            <a:r>
              <a:rPr lang="en-US" sz="2300" dirty="0"/>
              <a:t>S 92083720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46BD47-5122-C6E5-220D-5A6EC5BBF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34" y="247650"/>
            <a:ext cx="5520455" cy="64053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8F9BA-A14A-F0C2-0A6B-076CC63D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834" y="247648"/>
            <a:ext cx="6041026" cy="64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246EC-0C3A-219F-187A-637C1F79C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52" y="231884"/>
            <a:ext cx="5358633" cy="64211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545AE-2643-9252-CE33-5FB1D0FF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1" y="128127"/>
            <a:ext cx="6115707" cy="652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9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2A060-E544-746E-BC0E-1256084B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38" y="184587"/>
            <a:ext cx="5474936" cy="6499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2417C-7A23-2976-8F9C-439B43A9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945" y="137653"/>
            <a:ext cx="6284217" cy="65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9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12E16-EA6F-6ECE-FDCF-EA8FF2F4E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52" y="263415"/>
            <a:ext cx="5722882" cy="64211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2BF43-78FC-12A2-8F79-920CB82E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415"/>
            <a:ext cx="5891048" cy="64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EEAD8-23D4-D89A-1A81-E7120CBD9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34" y="184587"/>
            <a:ext cx="5781699" cy="6499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08B85-4B3F-1CEA-9EC4-DA235E5C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8601"/>
            <a:ext cx="5949865" cy="65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6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E34B8-580A-3235-D18B-A9D869F1B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86" y="310711"/>
            <a:ext cx="11792607" cy="6200447"/>
          </a:xfrm>
        </p:spPr>
      </p:pic>
    </p:spTree>
    <p:extLst>
      <p:ext uri="{BB962C8B-B14F-4D97-AF65-F5344CB8AC3E}">
        <p14:creationId xmlns:p14="http://schemas.microsoft.com/office/powerpoint/2010/main" val="275057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D7A6-8F9B-E0C0-FAAC-D0126131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Desing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353E5-C4D7-A689-0615-1113AFC13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66900"/>
            <a:ext cx="10353762" cy="4596962"/>
          </a:xfrm>
        </p:spPr>
      </p:pic>
    </p:spTree>
    <p:extLst>
      <p:ext uri="{BB962C8B-B14F-4D97-AF65-F5344CB8AC3E}">
        <p14:creationId xmlns:p14="http://schemas.microsoft.com/office/powerpoint/2010/main" val="37121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29B98-AF10-CAC1-3B22-9483B36C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87" y="220717"/>
            <a:ext cx="11603420" cy="6448097"/>
          </a:xfrm>
        </p:spPr>
      </p:pic>
    </p:spTree>
    <p:extLst>
      <p:ext uri="{BB962C8B-B14F-4D97-AF65-F5344CB8AC3E}">
        <p14:creationId xmlns:p14="http://schemas.microsoft.com/office/powerpoint/2010/main" val="405420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6B2A1-8D51-47C0-D7B6-DF72E3C0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14" y="220716"/>
            <a:ext cx="11666483" cy="6495393"/>
          </a:xfrm>
        </p:spPr>
      </p:pic>
    </p:spTree>
    <p:extLst>
      <p:ext uri="{BB962C8B-B14F-4D97-AF65-F5344CB8AC3E}">
        <p14:creationId xmlns:p14="http://schemas.microsoft.com/office/powerpoint/2010/main" val="196496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FC052-42AE-AEA0-F397-818F286F5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55" y="189185"/>
            <a:ext cx="11855669" cy="6511159"/>
          </a:xfrm>
        </p:spPr>
      </p:pic>
    </p:spTree>
    <p:extLst>
      <p:ext uri="{BB962C8B-B14F-4D97-AF65-F5344CB8AC3E}">
        <p14:creationId xmlns:p14="http://schemas.microsoft.com/office/powerpoint/2010/main" val="214509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151E-3670-52EA-83DB-AB21073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Icon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48D0C-6DD6-A779-A55A-93FAEFA3F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87" y="2505075"/>
            <a:ext cx="2857500" cy="2857500"/>
          </a:xfrm>
        </p:spPr>
      </p:pic>
    </p:spTree>
    <p:extLst>
      <p:ext uri="{BB962C8B-B14F-4D97-AF65-F5344CB8AC3E}">
        <p14:creationId xmlns:p14="http://schemas.microsoft.com/office/powerpoint/2010/main" val="2428271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4F160C-DF7A-5435-F3D3-1DC354D41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91" y="204952"/>
            <a:ext cx="11871434" cy="6526924"/>
          </a:xfrm>
        </p:spPr>
      </p:pic>
    </p:spTree>
    <p:extLst>
      <p:ext uri="{BB962C8B-B14F-4D97-AF65-F5344CB8AC3E}">
        <p14:creationId xmlns:p14="http://schemas.microsoft.com/office/powerpoint/2010/main" val="64443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C427-941E-816B-BC4E-77587B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(Firebase)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F37F4-9373-A045-52E2-4EE600DD8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76" y="1734207"/>
            <a:ext cx="5550065" cy="48400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FADAC-F8D6-5A2A-E76E-2A07BA32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02" y="1734206"/>
            <a:ext cx="5926822" cy="48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r>
              <a:rPr lang="en-US" sz="4000" dirty="0"/>
              <a:t>Thank You	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D37A-AF95-F587-A51A-C7EEAF67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Realtime User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8DF424-ED0F-BEA9-7192-47A3B602D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866900"/>
            <a:ext cx="2128950" cy="45145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592AC-E3D8-937B-7376-E970038C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24" y="1866896"/>
            <a:ext cx="2128951" cy="45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0D7D6D-22EF-C7A4-D524-45CCCE8E9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01" y="1866896"/>
            <a:ext cx="2128951" cy="45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298AE-1DD5-E5AF-7F2B-2E5894BD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653" y="985274"/>
            <a:ext cx="2304810" cy="48874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EB43A-7AD5-F0E3-C3B8-FDA08E87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94" y="985274"/>
            <a:ext cx="2304811" cy="4887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1E047-6847-B359-9346-B7F7CC9E1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332" y="985273"/>
            <a:ext cx="2304811" cy="4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7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B441-1691-54E2-0A36-BDF5B220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 In Android Studio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313B2-2DB1-51A6-E3B7-1F3F060CD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6" y="1866900"/>
            <a:ext cx="4667198" cy="438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F3171-E6E3-D90C-49AD-F657AE7C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40" y="1866900"/>
            <a:ext cx="5443418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FA179A-448C-37E4-4508-BF671C0DA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6" y="417787"/>
            <a:ext cx="3391493" cy="602242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A78288-1199-D27A-9B48-6E0C26D0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81" y="417787"/>
            <a:ext cx="3813983" cy="6022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15A63F-52FC-3017-5558-C7FA041F2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76" y="504417"/>
            <a:ext cx="3698747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43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F06F-3156-44C6-F83C-28E51CA3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Samples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C47437-9DE8-FA76-54CF-543E60FC8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41" y="1866900"/>
            <a:ext cx="5439396" cy="47230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72C90E-E666-5E5F-EE33-9592D6BE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39" y="1866900"/>
            <a:ext cx="5553120" cy="47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7BBAA9-D84B-EA25-4340-8A212BCC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92" y="436835"/>
            <a:ext cx="5611101" cy="62004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DE887-769D-B062-5BFE-907390004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06" y="436835"/>
            <a:ext cx="5611101" cy="62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FAC9D-E000-E87B-194C-ABE843FA2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90" y="247650"/>
            <a:ext cx="5470424" cy="64211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FA9D6E-19A5-0CA1-7173-4E393E96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651"/>
            <a:ext cx="5924610" cy="64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60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{65F1D628-B94D-486E-BCCE-BADA8210CC8D}tf55705232_win32</Template>
  <TotalTime>86</TotalTime>
  <Words>45</Words>
  <Application>Microsoft Office PowerPoint</Application>
  <PresentationFormat>Widescreen</PresentationFormat>
  <Paragraphs>11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Goudy Old Style</vt:lpstr>
      <vt:lpstr>Wingdings 2</vt:lpstr>
      <vt:lpstr>SlateVTI</vt:lpstr>
      <vt:lpstr>Second Progress Report  EEI4369 -Mobile Application Development for Android</vt:lpstr>
      <vt:lpstr>App Icon</vt:lpstr>
      <vt:lpstr>Realtime User Interfaces</vt:lpstr>
      <vt:lpstr>PowerPoint Presentation</vt:lpstr>
      <vt:lpstr>Project Structure In Android Studio</vt:lpstr>
      <vt:lpstr>PowerPoint Presentation</vt:lpstr>
      <vt:lpstr>Coding Samples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Desing</vt:lpstr>
      <vt:lpstr>PowerPoint Presentation</vt:lpstr>
      <vt:lpstr>PowerPoint Presentation</vt:lpstr>
      <vt:lpstr>PowerPoint Presentation</vt:lpstr>
      <vt:lpstr>PowerPoint Presentation</vt:lpstr>
      <vt:lpstr>Database (Firebase)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Progress Report  EEI4369 -Mobile Application Development for Android</dc:title>
  <dc:creator>Admin IT</dc:creator>
  <cp:lastModifiedBy>Admin IT</cp:lastModifiedBy>
  <cp:revision>4</cp:revision>
  <dcterms:created xsi:type="dcterms:W3CDTF">2023-04-10T03:17:36Z</dcterms:created>
  <dcterms:modified xsi:type="dcterms:W3CDTF">2023-04-10T04:43:41Z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